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3CC9-9672-4A41-8199-D9311BFBC447}" type="datetimeFigureOut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EFB4-AD80-42E3-8E0B-57B3DF1D7F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4372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3CC9-9672-4A41-8199-D9311BFBC447}" type="datetimeFigureOut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EFB4-AD80-42E3-8E0B-57B3DF1D7F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8352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3CC9-9672-4A41-8199-D9311BFBC447}" type="datetimeFigureOut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EFB4-AD80-42E3-8E0B-57B3DF1D7F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3186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3CC9-9672-4A41-8199-D9311BFBC447}" type="datetimeFigureOut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EFB4-AD80-42E3-8E0B-57B3DF1D7F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105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3CC9-9672-4A41-8199-D9311BFBC447}" type="datetimeFigureOut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EFB4-AD80-42E3-8E0B-57B3DF1D7F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6767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3CC9-9672-4A41-8199-D9311BFBC447}" type="datetimeFigureOut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EFB4-AD80-42E3-8E0B-57B3DF1D7F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1965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3CC9-9672-4A41-8199-D9311BFBC447}" type="datetimeFigureOut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EFB4-AD80-42E3-8E0B-57B3DF1D7F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0687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3CC9-9672-4A41-8199-D9311BFBC447}" type="datetimeFigureOut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EFB4-AD80-42E3-8E0B-57B3DF1D7F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990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3CC9-9672-4A41-8199-D9311BFBC447}" type="datetimeFigureOut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EFB4-AD80-42E3-8E0B-57B3DF1D7F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874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3CC9-9672-4A41-8199-D9311BFBC447}" type="datetimeFigureOut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EFB4-AD80-42E3-8E0B-57B3DF1D7F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5256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03CC9-9672-4A41-8199-D9311BFBC447}" type="datetimeFigureOut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EFB4-AD80-42E3-8E0B-57B3DF1D7F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729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03CC9-9672-4A41-8199-D9311BFBC447}" type="datetimeFigureOut">
              <a:rPr lang="zh-CN" altLang="en-US" smtClean="0"/>
              <a:t>2025/5/27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2EFB4-AD80-42E3-8E0B-57B3DF1D7F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514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285276" y="1162392"/>
            <a:ext cx="1582615" cy="2159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照片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766288" y="1247389"/>
            <a:ext cx="232996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姓名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职称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单位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CSCO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学会任职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其他学会任职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/>
          </a:p>
          <a:p>
            <a:endParaRPr lang="en-US" altLang="zh-CN" dirty="0"/>
          </a:p>
        </p:txBody>
      </p:sp>
      <p:sp>
        <p:nvSpPr>
          <p:cNvPr id="8" name="文本框 7"/>
          <p:cNvSpPr txBox="1"/>
          <p:nvPr/>
        </p:nvSpPr>
        <p:spPr>
          <a:xfrm>
            <a:off x="3247059" y="3876454"/>
            <a:ext cx="44752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擅长领域：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杂志发表文章：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获得哪些奖项：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为了不影响排版，请将字数限制在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200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字以内。</a:t>
            </a:r>
          </a:p>
        </p:txBody>
      </p:sp>
    </p:spTree>
    <p:extLst>
      <p:ext uri="{BB962C8B-B14F-4D97-AF65-F5344CB8AC3E}">
        <p14:creationId xmlns:p14="http://schemas.microsoft.com/office/powerpoint/2010/main" val="216382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36</Words>
  <Application>Microsoft Office PowerPoint</Application>
  <PresentationFormat>宽屏</PresentationFormat>
  <Paragraphs>13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等线</vt:lpstr>
      <vt:lpstr>等线 Light</vt:lpstr>
      <vt:lpstr>微软雅黑</vt:lpstr>
      <vt:lpstr>Arial</vt:lpstr>
      <vt:lpstr>Calibri</vt:lpstr>
      <vt:lpstr>Calibri Light</vt:lpstr>
      <vt:lpstr>Office 主题​​</vt:lpstr>
      <vt:lpstr>PowerPoint 演示文稿</vt:lpstr>
    </vt:vector>
  </TitlesOfParts>
  <Company>CSCO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XIETAO</dc:creator>
  <cp:lastModifiedBy>张小福</cp:lastModifiedBy>
  <cp:revision>16</cp:revision>
  <dcterms:created xsi:type="dcterms:W3CDTF">2019-08-09T01:45:42Z</dcterms:created>
  <dcterms:modified xsi:type="dcterms:W3CDTF">2025-05-27T01:17:31Z</dcterms:modified>
</cp:coreProperties>
</file>